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4547"/>
    <a:srgbClr val="EA4F7D"/>
    <a:srgbClr val="47315A"/>
    <a:srgbClr val="684D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FF294-C159-47B9-A266-FE098803BB15}" type="datetimeFigureOut">
              <a:rPr lang="nl-BE" smtClean="0"/>
              <a:t>17/10/2016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9B49B-714F-482E-89EB-48E310D9B4E3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84353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1451F-8959-48FD-ACE2-C79A52B2E48A}" type="datetime1">
              <a:rPr lang="nl-BE" smtClean="0"/>
              <a:t>17/10/2016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87E19-FAC8-4BDC-8BDF-47F6626C690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32962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78396-9336-4BC3-B9BD-C4FD344892ED}" type="datetime1">
              <a:rPr lang="nl-BE" smtClean="0"/>
              <a:t>17/10/2016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87E19-FAC8-4BDC-8BDF-47F6626C690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566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2517-E4B0-4B03-8476-AE6B57622B9D}" type="datetime1">
              <a:rPr lang="nl-BE" smtClean="0"/>
              <a:t>17/10/2016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87E19-FAC8-4BDC-8BDF-47F6626C690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2854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7225C-CB15-4294-9415-6F8EC243ED70}" type="datetime1">
              <a:rPr lang="nl-BE" smtClean="0"/>
              <a:t>17/10/2016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87E19-FAC8-4BDC-8BDF-47F6626C690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81258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A2D3E-6137-4CE2-9A3A-650C2EE4ECC9}" type="datetime1">
              <a:rPr lang="nl-BE" smtClean="0"/>
              <a:t>17/10/2016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87E19-FAC8-4BDC-8BDF-47F6626C690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3858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49E56-4B72-4AC6-BAE4-D89CFAF3B293}" type="datetime1">
              <a:rPr lang="nl-BE" smtClean="0"/>
              <a:t>17/10/2016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87E19-FAC8-4BDC-8BDF-47F6626C690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22872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2C2DA-85AD-4024-AE3F-8AE4C06D42AB}" type="datetime1">
              <a:rPr lang="nl-BE" smtClean="0"/>
              <a:t>17/10/2016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87E19-FAC8-4BDC-8BDF-47F6626C690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1605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C9B44-5611-41EA-9BD2-710098667E7A}" type="datetime1">
              <a:rPr lang="nl-BE" smtClean="0"/>
              <a:t>17/10/2016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87E19-FAC8-4BDC-8BDF-47F6626C690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1621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EA7FD-7E00-4F08-82AC-04A560688E77}" type="datetime1">
              <a:rPr lang="nl-BE" smtClean="0"/>
              <a:t>17/10/2016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87E19-FAC8-4BDC-8BDF-47F6626C690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13945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59450-04C1-4D29-9841-1CD6220F0CE5}" type="datetime1">
              <a:rPr lang="nl-BE" smtClean="0"/>
              <a:t>17/10/2016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87E19-FAC8-4BDC-8BDF-47F6626C690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1089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B6A78-C37E-47E5-9E5C-49A9585733C8}" type="datetime1">
              <a:rPr lang="nl-BE" smtClean="0"/>
              <a:t>17/10/2016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87E19-FAC8-4BDC-8BDF-47F6626C690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2029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66109-9030-4CB1-97D1-AC6EECAB514E}" type="datetime1">
              <a:rPr lang="nl-BE" smtClean="0"/>
              <a:t>17/10/2016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687E19-FAC8-4BDC-8BDF-47F6626C690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39621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7.png"/><Relationship Id="rId7" Type="http://schemas.openxmlformats.org/officeDocument/2006/relationships/image" Target="../media/image28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>
                <a:solidFill>
                  <a:srgbClr val="684D7B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Door Ilona Zancaner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469" y="1912955"/>
            <a:ext cx="5967063" cy="159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60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11027108" y="6356350"/>
            <a:ext cx="383842" cy="392187"/>
          </a:xfrm>
          <a:prstGeom prst="rect">
            <a:avLst/>
          </a:prstGeom>
          <a:solidFill>
            <a:srgbClr val="EA4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>
                <a:solidFill>
                  <a:srgbClr val="47315A"/>
                </a:solidFill>
                <a:latin typeface="Bitter" panose="00000500000000000000" pitchFamily="50" charset="0"/>
              </a:rPr>
              <a:t>Moodboard</a:t>
            </a:r>
            <a:endParaRPr lang="nl-BE" dirty="0">
              <a:solidFill>
                <a:srgbClr val="47315A"/>
              </a:solidFill>
              <a:latin typeface="Bitter" panose="00000500000000000000" pitchFamily="50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11027108" y="6356350"/>
            <a:ext cx="383842" cy="392187"/>
          </a:xfrm>
        </p:spPr>
        <p:txBody>
          <a:bodyPr/>
          <a:lstStyle/>
          <a:p>
            <a:pPr algn="ctr"/>
            <a:fld id="{5A687E19-FAC8-4BDC-8BDF-47F6626C6907}" type="slidenum">
              <a:rPr lang="nl-BE" b="1" smtClean="0">
                <a:solidFill>
                  <a:schemeClr val="bg1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pPr algn="ctr"/>
              <a:t>10</a:t>
            </a:fld>
            <a:endParaRPr lang="nl-BE" b="1" dirty="0">
              <a:solidFill>
                <a:schemeClr val="bg1"/>
              </a:solidFill>
              <a:latin typeface="PT Sans" panose="020B0503020203020204" pitchFamily="34" charset="0"/>
              <a:ea typeface="PT Sans" panose="020B0503020203020204" pitchFamily="34" charset="0"/>
            </a:endParaRPr>
          </a:p>
        </p:txBody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40" y="1403763"/>
            <a:ext cx="2667660" cy="4712474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542"/>
          <a:stretch/>
        </p:blipFill>
        <p:spPr>
          <a:xfrm>
            <a:off x="3692848" y="1466862"/>
            <a:ext cx="2897356" cy="4362450"/>
          </a:xfrm>
          <a:prstGeom prst="rect">
            <a:avLst/>
          </a:prstGeom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637" y="2059823"/>
            <a:ext cx="2638077" cy="398200"/>
          </a:xfrm>
          <a:prstGeom prst="rect">
            <a:avLst/>
          </a:prstGeom>
        </p:spPr>
      </p:pic>
      <p:pic>
        <p:nvPicPr>
          <p:cNvPr id="16" name="Afbeelding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380" y="457390"/>
            <a:ext cx="2363987" cy="2801027"/>
          </a:xfrm>
          <a:prstGeom prst="rect">
            <a:avLst/>
          </a:prstGeom>
        </p:spPr>
      </p:pic>
      <p:pic>
        <p:nvPicPr>
          <p:cNvPr id="17" name="Afbeelding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73" y="5829312"/>
            <a:ext cx="10058400" cy="527038"/>
          </a:xfrm>
          <a:prstGeom prst="rect">
            <a:avLst/>
          </a:prstGeom>
        </p:spPr>
      </p:pic>
      <p:pic>
        <p:nvPicPr>
          <p:cNvPr id="1026" name="Picture 2" descr="http://puu.sh/rMeTc/ee663e3d1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775" y="599281"/>
            <a:ext cx="4619625" cy="78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Afbeelding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771" y="3492573"/>
            <a:ext cx="3854337" cy="166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81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11027108" y="6356350"/>
            <a:ext cx="383842" cy="392187"/>
          </a:xfrm>
          <a:prstGeom prst="rect">
            <a:avLst/>
          </a:prstGeom>
          <a:solidFill>
            <a:srgbClr val="EA4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>
                <a:solidFill>
                  <a:srgbClr val="47315A"/>
                </a:solidFill>
                <a:latin typeface="Bitter" panose="00000500000000000000" pitchFamily="50" charset="0"/>
              </a:rPr>
              <a:t>Styletiles</a:t>
            </a:r>
            <a:r>
              <a:rPr lang="nl-BE" dirty="0">
                <a:solidFill>
                  <a:srgbClr val="47315A"/>
                </a:solidFill>
                <a:latin typeface="Bitter" panose="00000500000000000000" pitchFamily="50" charset="0"/>
              </a:rPr>
              <a:t> (1)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11027108" y="6356350"/>
            <a:ext cx="383842" cy="392187"/>
          </a:xfrm>
        </p:spPr>
        <p:txBody>
          <a:bodyPr/>
          <a:lstStyle/>
          <a:p>
            <a:pPr algn="ctr"/>
            <a:fld id="{5A687E19-FAC8-4BDC-8BDF-47F6626C6907}" type="slidenum">
              <a:rPr lang="nl-BE" b="1" smtClean="0">
                <a:solidFill>
                  <a:schemeClr val="bg1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pPr algn="ctr"/>
              <a:t>11</a:t>
            </a:fld>
            <a:endParaRPr lang="nl-BE" b="1" dirty="0">
              <a:solidFill>
                <a:schemeClr val="bg1"/>
              </a:solidFill>
              <a:latin typeface="PT Sans" panose="020B0503020203020204" pitchFamily="34" charset="0"/>
              <a:ea typeface="PT Sans" panose="020B0503020203020204" pitchFamily="34" charset="0"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62" y="1338780"/>
            <a:ext cx="7015163" cy="521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845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11027108" y="6356350"/>
            <a:ext cx="383842" cy="392187"/>
          </a:xfrm>
          <a:prstGeom prst="rect">
            <a:avLst/>
          </a:prstGeom>
          <a:solidFill>
            <a:srgbClr val="EA4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>
                <a:solidFill>
                  <a:srgbClr val="47315A"/>
                </a:solidFill>
                <a:latin typeface="Bitter" panose="00000500000000000000" pitchFamily="50" charset="0"/>
              </a:rPr>
              <a:t>Styletiles</a:t>
            </a:r>
            <a:r>
              <a:rPr lang="nl-BE" dirty="0">
                <a:solidFill>
                  <a:srgbClr val="47315A"/>
                </a:solidFill>
                <a:latin typeface="Bitter" panose="00000500000000000000" pitchFamily="50" charset="0"/>
              </a:rPr>
              <a:t> (2)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11027108" y="6356350"/>
            <a:ext cx="383842" cy="392187"/>
          </a:xfrm>
        </p:spPr>
        <p:txBody>
          <a:bodyPr/>
          <a:lstStyle/>
          <a:p>
            <a:pPr algn="ctr"/>
            <a:fld id="{5A687E19-FAC8-4BDC-8BDF-47F6626C6907}" type="slidenum">
              <a:rPr lang="nl-BE" b="1" smtClean="0">
                <a:solidFill>
                  <a:schemeClr val="bg1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pPr algn="ctr"/>
              <a:t>12</a:t>
            </a:fld>
            <a:endParaRPr lang="nl-BE" b="1" dirty="0">
              <a:solidFill>
                <a:schemeClr val="bg1"/>
              </a:solidFill>
              <a:latin typeface="PT Sans" panose="020B0503020203020204" pitchFamily="34" charset="0"/>
              <a:ea typeface="PT Sans" panose="020B0503020203020204" pitchFamily="34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2" y="1369426"/>
            <a:ext cx="7586663" cy="530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17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11027108" y="6356350"/>
            <a:ext cx="383842" cy="392187"/>
          </a:xfrm>
          <a:prstGeom prst="rect">
            <a:avLst/>
          </a:prstGeom>
          <a:solidFill>
            <a:srgbClr val="EA4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>
                <a:solidFill>
                  <a:srgbClr val="47315A"/>
                </a:solidFill>
                <a:latin typeface="Bitter" panose="00000500000000000000" pitchFamily="50" charset="0"/>
              </a:rPr>
              <a:t>Styletiles</a:t>
            </a:r>
            <a:r>
              <a:rPr lang="nl-BE" dirty="0">
                <a:solidFill>
                  <a:srgbClr val="47315A"/>
                </a:solidFill>
                <a:latin typeface="Bitter" panose="00000500000000000000" pitchFamily="50" charset="0"/>
              </a:rPr>
              <a:t> (3)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11027108" y="6356350"/>
            <a:ext cx="383842" cy="392187"/>
          </a:xfrm>
        </p:spPr>
        <p:txBody>
          <a:bodyPr/>
          <a:lstStyle/>
          <a:p>
            <a:pPr algn="ctr"/>
            <a:fld id="{5A687E19-FAC8-4BDC-8BDF-47F6626C6907}" type="slidenum">
              <a:rPr lang="nl-BE" b="1" smtClean="0">
                <a:solidFill>
                  <a:schemeClr val="bg1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pPr algn="ctr"/>
              <a:t>13</a:t>
            </a:fld>
            <a:endParaRPr lang="nl-BE" b="1" dirty="0">
              <a:solidFill>
                <a:schemeClr val="bg1"/>
              </a:solidFill>
              <a:latin typeface="PT Sans" panose="020B0503020203020204" pitchFamily="34" charset="0"/>
              <a:ea typeface="PT Sans" panose="020B0503020203020204" pitchFamily="34" charset="0"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1099"/>
            <a:ext cx="7430286" cy="519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89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11027108" y="6356350"/>
            <a:ext cx="383842" cy="392187"/>
          </a:xfrm>
          <a:prstGeom prst="rect">
            <a:avLst/>
          </a:prstGeom>
          <a:solidFill>
            <a:srgbClr val="EA4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>
                <a:solidFill>
                  <a:srgbClr val="47315A"/>
                </a:solidFill>
                <a:latin typeface="Bitter" panose="00000500000000000000" pitchFamily="50" charset="0"/>
              </a:rPr>
              <a:t>Styletiles</a:t>
            </a:r>
            <a:r>
              <a:rPr lang="nl-BE" dirty="0">
                <a:solidFill>
                  <a:srgbClr val="47315A"/>
                </a:solidFill>
                <a:latin typeface="Bitter" panose="00000500000000000000" pitchFamily="50" charset="0"/>
              </a:rPr>
              <a:t> (4)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11027108" y="6356350"/>
            <a:ext cx="383842" cy="392187"/>
          </a:xfrm>
        </p:spPr>
        <p:txBody>
          <a:bodyPr/>
          <a:lstStyle/>
          <a:p>
            <a:pPr algn="ctr"/>
            <a:fld id="{5A687E19-FAC8-4BDC-8BDF-47F6626C6907}" type="slidenum">
              <a:rPr lang="nl-BE" b="1" smtClean="0">
                <a:solidFill>
                  <a:schemeClr val="bg1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pPr algn="ctr"/>
              <a:t>14</a:t>
            </a:fld>
            <a:endParaRPr lang="nl-BE" b="1" dirty="0">
              <a:solidFill>
                <a:schemeClr val="bg1"/>
              </a:solidFill>
              <a:latin typeface="PT Sans" panose="020B0503020203020204" pitchFamily="34" charset="0"/>
              <a:ea typeface="PT Sans" panose="020B0503020203020204" pitchFamily="34" charset="0"/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952500" y="1429078"/>
            <a:ext cx="5038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A4F7D"/>
              </a:buClr>
              <a:buFont typeface="Arial" panose="020B0604020202020204" pitchFamily="34" charset="0"/>
              <a:buChar char="•"/>
            </a:pPr>
            <a:r>
              <a:rPr lang="nl-BE" sz="2800" dirty="0" err="1">
                <a:solidFill>
                  <a:srgbClr val="464547"/>
                </a:solidFill>
              </a:rPr>
              <a:t>Final</a:t>
            </a:r>
            <a:r>
              <a:rPr lang="nl-BE" sz="2800" dirty="0">
                <a:solidFill>
                  <a:srgbClr val="464547"/>
                </a:solidFill>
              </a:rPr>
              <a:t> </a:t>
            </a:r>
            <a:r>
              <a:rPr lang="nl-BE" sz="2800" dirty="0" err="1">
                <a:solidFill>
                  <a:srgbClr val="464547"/>
                </a:solidFill>
              </a:rPr>
              <a:t>styletile</a:t>
            </a:r>
            <a:endParaRPr lang="nl-BE" sz="2800" dirty="0">
              <a:solidFill>
                <a:srgbClr val="464547"/>
              </a:solidFill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993585"/>
            <a:ext cx="6134100" cy="455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9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11027108" y="6356350"/>
            <a:ext cx="383842" cy="392187"/>
          </a:xfrm>
          <a:prstGeom prst="rect">
            <a:avLst/>
          </a:prstGeom>
          <a:solidFill>
            <a:srgbClr val="EA4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>
                <a:solidFill>
                  <a:srgbClr val="47315A"/>
                </a:solidFill>
                <a:latin typeface="Bitter" panose="00000500000000000000" pitchFamily="50" charset="0"/>
              </a:rPr>
              <a:t>Wireframes</a:t>
            </a:r>
            <a:r>
              <a:rPr lang="nl-BE" dirty="0">
                <a:solidFill>
                  <a:srgbClr val="47315A"/>
                </a:solidFill>
                <a:latin typeface="Bitter" panose="00000500000000000000" pitchFamily="50" charset="0"/>
              </a:rPr>
              <a:t> (1)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11027108" y="6356350"/>
            <a:ext cx="383842" cy="392187"/>
          </a:xfrm>
        </p:spPr>
        <p:txBody>
          <a:bodyPr/>
          <a:lstStyle/>
          <a:p>
            <a:pPr algn="ctr"/>
            <a:fld id="{5A687E19-FAC8-4BDC-8BDF-47F6626C6907}" type="slidenum">
              <a:rPr lang="nl-BE" b="1" smtClean="0">
                <a:solidFill>
                  <a:schemeClr val="bg1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pPr algn="ctr"/>
              <a:t>15</a:t>
            </a:fld>
            <a:endParaRPr lang="nl-BE" b="1" dirty="0">
              <a:solidFill>
                <a:schemeClr val="bg1"/>
              </a:solidFill>
              <a:latin typeface="PT Sans" panose="020B0503020203020204" pitchFamily="34" charset="0"/>
              <a:ea typeface="PT Sans" panose="020B0503020203020204" pitchFamily="34" charset="0"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025" y="1852613"/>
            <a:ext cx="2686050" cy="4685288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42" y="1912773"/>
            <a:ext cx="4987408" cy="488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51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11027108" y="6356350"/>
            <a:ext cx="383842" cy="392187"/>
          </a:xfrm>
          <a:prstGeom prst="rect">
            <a:avLst/>
          </a:prstGeom>
          <a:solidFill>
            <a:srgbClr val="EA4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>
                <a:solidFill>
                  <a:srgbClr val="47315A"/>
                </a:solidFill>
                <a:latin typeface="Bitter" panose="00000500000000000000" pitchFamily="50" charset="0"/>
              </a:rPr>
              <a:t>Wireframes</a:t>
            </a:r>
            <a:r>
              <a:rPr lang="nl-BE" dirty="0">
                <a:solidFill>
                  <a:srgbClr val="47315A"/>
                </a:solidFill>
                <a:latin typeface="Bitter" panose="00000500000000000000" pitchFamily="50" charset="0"/>
              </a:rPr>
              <a:t> (2)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11027108" y="6356350"/>
            <a:ext cx="383842" cy="392187"/>
          </a:xfrm>
        </p:spPr>
        <p:txBody>
          <a:bodyPr/>
          <a:lstStyle/>
          <a:p>
            <a:pPr algn="ctr"/>
            <a:fld id="{5A687E19-FAC8-4BDC-8BDF-47F6626C6907}" type="slidenum">
              <a:rPr lang="nl-BE" b="1" smtClean="0">
                <a:solidFill>
                  <a:schemeClr val="bg1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pPr algn="ctr"/>
              <a:t>16</a:t>
            </a:fld>
            <a:endParaRPr lang="nl-BE" b="1" dirty="0">
              <a:solidFill>
                <a:schemeClr val="bg1"/>
              </a:solidFill>
              <a:latin typeface="PT Sans" panose="020B0503020203020204" pitchFamily="34" charset="0"/>
              <a:ea typeface="PT Sans" panose="020B0503020203020204" pitchFamily="34" charset="0"/>
            </a:endParaRP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62" y="1894106"/>
            <a:ext cx="3065724" cy="4392175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486" y="1827469"/>
            <a:ext cx="5596560" cy="465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425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11027108" y="6356350"/>
            <a:ext cx="383842" cy="392187"/>
          </a:xfrm>
          <a:prstGeom prst="rect">
            <a:avLst/>
          </a:prstGeom>
          <a:solidFill>
            <a:srgbClr val="EA4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>
                <a:solidFill>
                  <a:srgbClr val="47315A"/>
                </a:solidFill>
                <a:latin typeface="Bitter" panose="00000500000000000000" pitchFamily="50" charset="0"/>
              </a:rPr>
              <a:t>Wireframes</a:t>
            </a:r>
            <a:r>
              <a:rPr lang="nl-BE" dirty="0">
                <a:solidFill>
                  <a:srgbClr val="47315A"/>
                </a:solidFill>
                <a:latin typeface="Bitter" panose="00000500000000000000" pitchFamily="50" charset="0"/>
              </a:rPr>
              <a:t> (3)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11027108" y="6356350"/>
            <a:ext cx="383842" cy="392187"/>
          </a:xfrm>
        </p:spPr>
        <p:txBody>
          <a:bodyPr/>
          <a:lstStyle/>
          <a:p>
            <a:pPr algn="ctr"/>
            <a:fld id="{5A687E19-FAC8-4BDC-8BDF-47F6626C6907}" type="slidenum">
              <a:rPr lang="nl-BE" b="1" smtClean="0">
                <a:solidFill>
                  <a:schemeClr val="bg1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pPr algn="ctr"/>
              <a:t>17</a:t>
            </a:fld>
            <a:endParaRPr lang="nl-BE" b="1" dirty="0">
              <a:solidFill>
                <a:schemeClr val="bg1"/>
              </a:solidFill>
              <a:latin typeface="PT Sans" panose="020B0503020203020204" pitchFamily="34" charset="0"/>
              <a:ea typeface="PT Sans" panose="020B0503020203020204" pitchFamily="34" charset="0"/>
            </a:endParaRP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37" y="1746038"/>
            <a:ext cx="6843213" cy="511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917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11027108" y="6356350"/>
            <a:ext cx="383842" cy="392187"/>
          </a:xfrm>
          <a:prstGeom prst="rect">
            <a:avLst/>
          </a:prstGeom>
          <a:solidFill>
            <a:srgbClr val="EA4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>
                <a:solidFill>
                  <a:srgbClr val="47315A"/>
                </a:solidFill>
                <a:latin typeface="Bitter" panose="00000500000000000000" pitchFamily="50" charset="0"/>
              </a:rPr>
              <a:t>Wireframes</a:t>
            </a:r>
            <a:r>
              <a:rPr lang="nl-BE" dirty="0">
                <a:solidFill>
                  <a:srgbClr val="47315A"/>
                </a:solidFill>
                <a:latin typeface="Bitter" panose="00000500000000000000" pitchFamily="50" charset="0"/>
              </a:rPr>
              <a:t> (4)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11027108" y="6356350"/>
            <a:ext cx="383842" cy="392187"/>
          </a:xfrm>
        </p:spPr>
        <p:txBody>
          <a:bodyPr/>
          <a:lstStyle/>
          <a:p>
            <a:pPr algn="ctr"/>
            <a:fld id="{5A687E19-FAC8-4BDC-8BDF-47F6626C6907}" type="slidenum">
              <a:rPr lang="nl-BE" b="1" smtClean="0">
                <a:solidFill>
                  <a:schemeClr val="bg1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pPr algn="ctr"/>
              <a:t>18</a:t>
            </a:fld>
            <a:endParaRPr lang="nl-BE" b="1" dirty="0">
              <a:solidFill>
                <a:schemeClr val="bg1"/>
              </a:solidFill>
              <a:latin typeface="PT Sans" panose="020B0503020203020204" pitchFamily="34" charset="0"/>
              <a:ea typeface="PT Sans" panose="020B0503020203020204" pitchFamily="34" charset="0"/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6" y="1847850"/>
            <a:ext cx="5534024" cy="463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04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11027108" y="6356350"/>
            <a:ext cx="383842" cy="392187"/>
          </a:xfrm>
          <a:prstGeom prst="rect">
            <a:avLst/>
          </a:prstGeom>
          <a:solidFill>
            <a:srgbClr val="EA4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>
                <a:solidFill>
                  <a:srgbClr val="47315A"/>
                </a:solidFill>
                <a:latin typeface="Bitter" panose="00000500000000000000" pitchFamily="50" charset="0"/>
              </a:rPr>
              <a:t>Wireframes</a:t>
            </a:r>
            <a:r>
              <a:rPr lang="nl-BE" dirty="0">
                <a:solidFill>
                  <a:srgbClr val="47315A"/>
                </a:solidFill>
                <a:latin typeface="Bitter" panose="00000500000000000000" pitchFamily="50" charset="0"/>
              </a:rPr>
              <a:t> (5)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11027108" y="6356350"/>
            <a:ext cx="383842" cy="392187"/>
          </a:xfrm>
        </p:spPr>
        <p:txBody>
          <a:bodyPr/>
          <a:lstStyle/>
          <a:p>
            <a:pPr algn="ctr"/>
            <a:fld id="{5A687E19-FAC8-4BDC-8BDF-47F6626C6907}" type="slidenum">
              <a:rPr lang="nl-BE" b="1" smtClean="0">
                <a:solidFill>
                  <a:schemeClr val="bg1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pPr algn="ctr"/>
              <a:t>19</a:t>
            </a:fld>
            <a:endParaRPr lang="nl-BE" b="1" dirty="0">
              <a:solidFill>
                <a:schemeClr val="bg1"/>
              </a:solidFill>
              <a:latin typeface="PT Sans" panose="020B0503020203020204" pitchFamily="34" charset="0"/>
              <a:ea typeface="PT Sans" panose="020B0503020203020204" pitchFamily="34" charset="0"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44673"/>
            <a:ext cx="4541874" cy="4813327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564431"/>
            <a:ext cx="4600044" cy="4740452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314" y="4497141"/>
            <a:ext cx="4606730" cy="121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343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11027108" y="6356350"/>
            <a:ext cx="383842" cy="392187"/>
          </a:xfrm>
          <a:prstGeom prst="rect">
            <a:avLst/>
          </a:prstGeom>
          <a:solidFill>
            <a:srgbClr val="EA4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47315A"/>
                </a:solidFill>
                <a:latin typeface="Bitter" panose="00000500000000000000" pitchFamily="50" charset="0"/>
              </a:rPr>
              <a:t>Inhoud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EA4F7D"/>
              </a:buClr>
            </a:pPr>
            <a:r>
              <a:rPr lang="nl-BE" dirty="0">
                <a:solidFill>
                  <a:srgbClr val="464547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Sitemap</a:t>
            </a:r>
          </a:p>
          <a:p>
            <a:pPr>
              <a:buClr>
                <a:srgbClr val="EA4F7D"/>
              </a:buClr>
            </a:pPr>
            <a:r>
              <a:rPr lang="nl-BE" dirty="0">
                <a:solidFill>
                  <a:srgbClr val="464547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Ideeënborden</a:t>
            </a:r>
          </a:p>
          <a:p>
            <a:pPr>
              <a:buClr>
                <a:srgbClr val="EA4F7D"/>
              </a:buClr>
            </a:pPr>
            <a:r>
              <a:rPr lang="nl-BE" dirty="0" err="1">
                <a:solidFill>
                  <a:srgbClr val="464547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Moodboard</a:t>
            </a:r>
            <a:endParaRPr lang="nl-BE" dirty="0">
              <a:solidFill>
                <a:srgbClr val="464547"/>
              </a:solidFill>
              <a:latin typeface="PT Sans" panose="020B0503020203020204" pitchFamily="34" charset="0"/>
              <a:ea typeface="PT Sans" panose="020B0503020203020204" pitchFamily="34" charset="0"/>
            </a:endParaRPr>
          </a:p>
          <a:p>
            <a:pPr>
              <a:buClr>
                <a:srgbClr val="EA4F7D"/>
              </a:buClr>
            </a:pPr>
            <a:r>
              <a:rPr lang="nl-BE" dirty="0" err="1">
                <a:solidFill>
                  <a:srgbClr val="464547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Styletiles</a:t>
            </a:r>
            <a:endParaRPr lang="nl-BE" dirty="0">
              <a:solidFill>
                <a:srgbClr val="464547"/>
              </a:solidFill>
              <a:latin typeface="PT Sans" panose="020B0503020203020204" pitchFamily="34" charset="0"/>
              <a:ea typeface="PT Sans" panose="020B0503020203020204" pitchFamily="34" charset="0"/>
            </a:endParaRPr>
          </a:p>
          <a:p>
            <a:pPr>
              <a:buClr>
                <a:srgbClr val="EA4F7D"/>
              </a:buClr>
            </a:pPr>
            <a:r>
              <a:rPr lang="nl-BE" dirty="0" err="1">
                <a:solidFill>
                  <a:srgbClr val="464547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Wireframes</a:t>
            </a:r>
            <a:endParaRPr lang="nl-BE" dirty="0">
              <a:solidFill>
                <a:srgbClr val="464547"/>
              </a:solidFill>
              <a:latin typeface="PT Sans" panose="020B0503020203020204" pitchFamily="34" charset="0"/>
              <a:ea typeface="PT Sans" panose="020B0503020203020204" pitchFamily="34" charset="0"/>
            </a:endParaRPr>
          </a:p>
          <a:p>
            <a:pPr>
              <a:buClr>
                <a:srgbClr val="EA4F7D"/>
              </a:buClr>
            </a:pPr>
            <a:r>
              <a:rPr lang="nl-BE" dirty="0">
                <a:solidFill>
                  <a:srgbClr val="464547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Visual designs</a:t>
            </a:r>
          </a:p>
          <a:p>
            <a:pPr>
              <a:buClr>
                <a:srgbClr val="EA4F7D"/>
              </a:buClr>
            </a:pPr>
            <a:r>
              <a:rPr lang="nl-BE" dirty="0">
                <a:solidFill>
                  <a:srgbClr val="464547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Demo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11027108" y="6356350"/>
            <a:ext cx="383842" cy="392187"/>
          </a:xfrm>
        </p:spPr>
        <p:txBody>
          <a:bodyPr/>
          <a:lstStyle/>
          <a:p>
            <a:pPr algn="ctr"/>
            <a:fld id="{5A687E19-FAC8-4BDC-8BDF-47F6626C6907}" type="slidenum">
              <a:rPr lang="nl-BE" b="1" smtClean="0">
                <a:solidFill>
                  <a:schemeClr val="bg1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pPr algn="ctr"/>
              <a:t>2</a:t>
            </a:fld>
            <a:endParaRPr lang="nl-BE" b="1" dirty="0">
              <a:solidFill>
                <a:schemeClr val="bg1"/>
              </a:solidFill>
              <a:latin typeface="PT Sans" panose="020B0503020203020204" pitchFamily="34" charset="0"/>
              <a:ea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788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11027108" y="6356350"/>
            <a:ext cx="383842" cy="392187"/>
          </a:xfrm>
          <a:prstGeom prst="rect">
            <a:avLst/>
          </a:prstGeom>
          <a:solidFill>
            <a:srgbClr val="EA4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>
                <a:solidFill>
                  <a:srgbClr val="47315A"/>
                </a:solidFill>
                <a:latin typeface="Bitter" panose="00000500000000000000" pitchFamily="50" charset="0"/>
              </a:rPr>
              <a:t>Wireframes</a:t>
            </a:r>
            <a:r>
              <a:rPr lang="nl-BE" dirty="0">
                <a:solidFill>
                  <a:srgbClr val="47315A"/>
                </a:solidFill>
                <a:latin typeface="Bitter" panose="00000500000000000000" pitchFamily="50" charset="0"/>
              </a:rPr>
              <a:t> (6)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11027108" y="6356350"/>
            <a:ext cx="383842" cy="392187"/>
          </a:xfrm>
        </p:spPr>
        <p:txBody>
          <a:bodyPr/>
          <a:lstStyle/>
          <a:p>
            <a:pPr algn="ctr"/>
            <a:fld id="{5A687E19-FAC8-4BDC-8BDF-47F6626C6907}" type="slidenum">
              <a:rPr lang="nl-BE" b="1" smtClean="0">
                <a:solidFill>
                  <a:schemeClr val="bg1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pPr algn="ctr"/>
              <a:t>20</a:t>
            </a:fld>
            <a:endParaRPr lang="nl-BE" b="1" dirty="0">
              <a:solidFill>
                <a:schemeClr val="bg1"/>
              </a:solidFill>
              <a:latin typeface="PT Sans" panose="020B0503020203020204" pitchFamily="34" charset="0"/>
              <a:ea typeface="PT Sans" panose="020B0503020203020204" pitchFamily="34" charset="0"/>
            </a:endParaRPr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794" y="1682245"/>
            <a:ext cx="5792633" cy="3757612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78" y="1682245"/>
            <a:ext cx="5809522" cy="37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23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11027108" y="6356350"/>
            <a:ext cx="383842" cy="392187"/>
          </a:xfrm>
          <a:prstGeom prst="rect">
            <a:avLst/>
          </a:prstGeom>
          <a:solidFill>
            <a:srgbClr val="EA4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>
                <a:solidFill>
                  <a:srgbClr val="47315A"/>
                </a:solidFill>
                <a:latin typeface="Bitter" panose="00000500000000000000" pitchFamily="50" charset="0"/>
              </a:rPr>
              <a:t>Wireframes</a:t>
            </a:r>
            <a:r>
              <a:rPr lang="nl-BE" dirty="0">
                <a:solidFill>
                  <a:srgbClr val="47315A"/>
                </a:solidFill>
                <a:latin typeface="Bitter" panose="00000500000000000000" pitchFamily="50" charset="0"/>
              </a:rPr>
              <a:t> (7)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11027108" y="6356350"/>
            <a:ext cx="383842" cy="392187"/>
          </a:xfrm>
        </p:spPr>
        <p:txBody>
          <a:bodyPr/>
          <a:lstStyle/>
          <a:p>
            <a:pPr algn="ctr"/>
            <a:fld id="{5A687E19-FAC8-4BDC-8BDF-47F6626C6907}" type="slidenum">
              <a:rPr lang="nl-BE" b="1" smtClean="0">
                <a:solidFill>
                  <a:schemeClr val="bg1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pPr algn="ctr"/>
              <a:t>21</a:t>
            </a:fld>
            <a:endParaRPr lang="nl-BE" b="1" dirty="0">
              <a:solidFill>
                <a:schemeClr val="bg1"/>
              </a:solidFill>
              <a:latin typeface="PT Sans" panose="020B0503020203020204" pitchFamily="34" charset="0"/>
              <a:ea typeface="PT Sans" panose="020B0503020203020204" pitchFamily="34" charset="0"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826" y="1273801"/>
            <a:ext cx="5335974" cy="5048593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70" y="1302376"/>
            <a:ext cx="5312673" cy="504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06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11027108" y="6356350"/>
            <a:ext cx="383842" cy="392187"/>
          </a:xfrm>
          <a:prstGeom prst="rect">
            <a:avLst/>
          </a:prstGeom>
          <a:solidFill>
            <a:srgbClr val="EA4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>
                <a:solidFill>
                  <a:srgbClr val="47315A"/>
                </a:solidFill>
                <a:latin typeface="Bitter" panose="00000500000000000000" pitchFamily="50" charset="0"/>
              </a:rPr>
              <a:t>Wireframes</a:t>
            </a:r>
            <a:r>
              <a:rPr lang="nl-BE" dirty="0">
                <a:solidFill>
                  <a:srgbClr val="47315A"/>
                </a:solidFill>
                <a:latin typeface="Bitter" panose="00000500000000000000" pitchFamily="50" charset="0"/>
              </a:rPr>
              <a:t> (8)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11027108" y="6356350"/>
            <a:ext cx="383842" cy="392187"/>
          </a:xfrm>
        </p:spPr>
        <p:txBody>
          <a:bodyPr/>
          <a:lstStyle/>
          <a:p>
            <a:pPr algn="ctr"/>
            <a:fld id="{5A687E19-FAC8-4BDC-8BDF-47F6626C6907}" type="slidenum">
              <a:rPr lang="nl-BE" b="1" smtClean="0">
                <a:solidFill>
                  <a:schemeClr val="bg1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pPr algn="ctr"/>
              <a:t>22</a:t>
            </a:fld>
            <a:endParaRPr lang="nl-BE" b="1" dirty="0">
              <a:solidFill>
                <a:schemeClr val="bg1"/>
              </a:solidFill>
              <a:latin typeface="PT Sans" panose="020B0503020203020204" pitchFamily="34" charset="0"/>
              <a:ea typeface="PT Sans" panose="020B0503020203020204" pitchFamily="34" charset="0"/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456" y="1465679"/>
            <a:ext cx="5073219" cy="4806986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2" y="1481331"/>
            <a:ext cx="5065823" cy="479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11027108" y="6356350"/>
            <a:ext cx="383842" cy="392187"/>
          </a:xfrm>
          <a:prstGeom prst="rect">
            <a:avLst/>
          </a:prstGeom>
          <a:solidFill>
            <a:srgbClr val="EA4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47315A"/>
                </a:solidFill>
                <a:latin typeface="Bitter" panose="00000500000000000000" pitchFamily="50" charset="0"/>
              </a:rPr>
              <a:t>Visual designs (1)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11027108" y="6356350"/>
            <a:ext cx="383842" cy="392187"/>
          </a:xfrm>
        </p:spPr>
        <p:txBody>
          <a:bodyPr/>
          <a:lstStyle/>
          <a:p>
            <a:pPr algn="ctr"/>
            <a:fld id="{5A687E19-FAC8-4BDC-8BDF-47F6626C6907}" type="slidenum">
              <a:rPr lang="nl-BE" b="1" smtClean="0">
                <a:solidFill>
                  <a:schemeClr val="bg1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pPr algn="ctr"/>
              <a:t>23</a:t>
            </a:fld>
            <a:endParaRPr lang="nl-BE" b="1" dirty="0">
              <a:solidFill>
                <a:schemeClr val="bg1"/>
              </a:solidFill>
              <a:latin typeface="PT Sans" panose="020B0503020203020204" pitchFamily="34" charset="0"/>
              <a:ea typeface="PT Sans" panose="020B0503020203020204" pitchFamily="34" charset="0"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75" y="1598132"/>
            <a:ext cx="4489663" cy="4457071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188" y="1598132"/>
            <a:ext cx="2205475" cy="4435456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013" y="1598132"/>
            <a:ext cx="2206439" cy="446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63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11027108" y="6356350"/>
            <a:ext cx="383842" cy="392187"/>
          </a:xfrm>
          <a:prstGeom prst="rect">
            <a:avLst/>
          </a:prstGeom>
          <a:solidFill>
            <a:srgbClr val="EA4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47315A"/>
                </a:solidFill>
                <a:latin typeface="Bitter" panose="00000500000000000000" pitchFamily="50" charset="0"/>
              </a:rPr>
              <a:t>Visual designs (2)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11027108" y="6356350"/>
            <a:ext cx="383842" cy="392187"/>
          </a:xfrm>
        </p:spPr>
        <p:txBody>
          <a:bodyPr/>
          <a:lstStyle/>
          <a:p>
            <a:pPr algn="ctr"/>
            <a:fld id="{5A687E19-FAC8-4BDC-8BDF-47F6626C6907}" type="slidenum">
              <a:rPr lang="nl-BE" b="1" smtClean="0">
                <a:solidFill>
                  <a:schemeClr val="bg1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pPr algn="ctr"/>
              <a:t>24</a:t>
            </a:fld>
            <a:endParaRPr lang="nl-BE" b="1" dirty="0">
              <a:solidFill>
                <a:schemeClr val="bg1"/>
              </a:solidFill>
              <a:latin typeface="PT Sans" panose="020B0503020203020204" pitchFamily="34" charset="0"/>
              <a:ea typeface="PT Sans" panose="020B0503020203020204" pitchFamily="34" charset="0"/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83067"/>
            <a:ext cx="7220543" cy="537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6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11027108" y="6356350"/>
            <a:ext cx="383842" cy="392187"/>
          </a:xfrm>
          <a:prstGeom prst="rect">
            <a:avLst/>
          </a:prstGeom>
          <a:solidFill>
            <a:srgbClr val="EA4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47315A"/>
                </a:solidFill>
                <a:latin typeface="Bitter" panose="00000500000000000000" pitchFamily="50" charset="0"/>
              </a:rPr>
              <a:t>Visual designs (3)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11027108" y="6356350"/>
            <a:ext cx="383842" cy="392187"/>
          </a:xfrm>
        </p:spPr>
        <p:txBody>
          <a:bodyPr/>
          <a:lstStyle/>
          <a:p>
            <a:pPr algn="ctr"/>
            <a:fld id="{5A687E19-FAC8-4BDC-8BDF-47F6626C6907}" type="slidenum">
              <a:rPr lang="nl-BE" b="1" smtClean="0">
                <a:solidFill>
                  <a:schemeClr val="bg1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pPr algn="ctr"/>
              <a:t>25</a:t>
            </a:fld>
            <a:endParaRPr lang="nl-BE" b="1" dirty="0">
              <a:solidFill>
                <a:schemeClr val="bg1"/>
              </a:solidFill>
              <a:latin typeface="PT Sans" panose="020B0503020203020204" pitchFamily="34" charset="0"/>
              <a:ea typeface="PT Sans" panose="020B0503020203020204" pitchFamily="34" charset="0"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190" y="1614488"/>
            <a:ext cx="4990043" cy="4465638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16459"/>
            <a:ext cx="2577432" cy="465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749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11027108" y="6356350"/>
            <a:ext cx="383842" cy="392187"/>
          </a:xfrm>
          <a:prstGeom prst="rect">
            <a:avLst/>
          </a:prstGeom>
          <a:solidFill>
            <a:srgbClr val="EA4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47315A"/>
                </a:solidFill>
                <a:latin typeface="Bitter" panose="00000500000000000000" pitchFamily="50" charset="0"/>
              </a:rPr>
              <a:t>Visual designs (4)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11027108" y="6356350"/>
            <a:ext cx="383842" cy="392187"/>
          </a:xfrm>
        </p:spPr>
        <p:txBody>
          <a:bodyPr/>
          <a:lstStyle/>
          <a:p>
            <a:pPr algn="ctr"/>
            <a:fld id="{5A687E19-FAC8-4BDC-8BDF-47F6626C6907}" type="slidenum">
              <a:rPr lang="nl-BE" b="1" smtClean="0">
                <a:solidFill>
                  <a:schemeClr val="bg1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pPr algn="ctr"/>
              <a:t>26</a:t>
            </a:fld>
            <a:endParaRPr lang="nl-BE" b="1" dirty="0">
              <a:solidFill>
                <a:schemeClr val="bg1"/>
              </a:solidFill>
              <a:latin typeface="PT Sans" panose="020B0503020203020204" pitchFamily="34" charset="0"/>
              <a:ea typeface="PT Sans" panose="020B0503020203020204" pitchFamily="34" charset="0"/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040" y="1606977"/>
            <a:ext cx="4548560" cy="4435048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64" y="1579698"/>
            <a:ext cx="2219761" cy="443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01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11027108" y="6356350"/>
            <a:ext cx="383842" cy="392187"/>
          </a:xfrm>
          <a:prstGeom prst="rect">
            <a:avLst/>
          </a:prstGeom>
          <a:solidFill>
            <a:srgbClr val="EA4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47315A"/>
                </a:solidFill>
                <a:latin typeface="Bitter" panose="00000500000000000000" pitchFamily="50" charset="0"/>
              </a:rPr>
              <a:t>Visual designs (5)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11027108" y="6356350"/>
            <a:ext cx="383842" cy="392187"/>
          </a:xfrm>
        </p:spPr>
        <p:txBody>
          <a:bodyPr/>
          <a:lstStyle/>
          <a:p>
            <a:pPr algn="ctr"/>
            <a:fld id="{5A687E19-FAC8-4BDC-8BDF-47F6626C6907}" type="slidenum">
              <a:rPr lang="nl-BE" b="1" smtClean="0">
                <a:solidFill>
                  <a:schemeClr val="bg1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pPr algn="ctr"/>
              <a:t>27</a:t>
            </a:fld>
            <a:endParaRPr lang="nl-BE" b="1" dirty="0">
              <a:solidFill>
                <a:schemeClr val="bg1"/>
              </a:solidFill>
              <a:latin typeface="PT Sans" panose="020B0503020203020204" pitchFamily="34" charset="0"/>
              <a:ea typeface="PT Sans" panose="020B0503020203020204" pitchFamily="34" charset="0"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89" y="1422138"/>
            <a:ext cx="5004631" cy="5202762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379" y="690638"/>
            <a:ext cx="5050650" cy="519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060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11027108" y="6356350"/>
            <a:ext cx="383842" cy="392187"/>
          </a:xfrm>
          <a:prstGeom prst="rect">
            <a:avLst/>
          </a:prstGeom>
          <a:solidFill>
            <a:srgbClr val="EA4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47315A"/>
                </a:solidFill>
                <a:latin typeface="Bitter" panose="00000500000000000000" pitchFamily="50" charset="0"/>
              </a:rPr>
              <a:t>Visual designs (6)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11027108" y="6356350"/>
            <a:ext cx="383842" cy="392187"/>
          </a:xfrm>
        </p:spPr>
        <p:txBody>
          <a:bodyPr/>
          <a:lstStyle/>
          <a:p>
            <a:pPr algn="ctr"/>
            <a:fld id="{5A687E19-FAC8-4BDC-8BDF-47F6626C6907}" type="slidenum">
              <a:rPr lang="nl-BE" b="1" smtClean="0">
                <a:solidFill>
                  <a:schemeClr val="bg1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pPr algn="ctr"/>
              <a:t>28</a:t>
            </a:fld>
            <a:endParaRPr lang="nl-BE" b="1" dirty="0">
              <a:solidFill>
                <a:schemeClr val="bg1"/>
              </a:solidFill>
              <a:latin typeface="PT Sans" panose="020B0503020203020204" pitchFamily="34" charset="0"/>
              <a:ea typeface="PT Sans" panose="020B0503020203020204" pitchFamily="34" charset="0"/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69" y="2294932"/>
            <a:ext cx="5453531" cy="247964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832" y="1027906"/>
            <a:ext cx="5378137" cy="2387491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832" y="3736474"/>
            <a:ext cx="5403268" cy="238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6299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11027108" y="6356350"/>
            <a:ext cx="383842" cy="392187"/>
          </a:xfrm>
          <a:prstGeom prst="rect">
            <a:avLst/>
          </a:prstGeom>
          <a:solidFill>
            <a:srgbClr val="EA4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47315A"/>
                </a:solidFill>
                <a:latin typeface="Bitter" panose="00000500000000000000" pitchFamily="50" charset="0"/>
              </a:rPr>
              <a:t>Visual designs (7)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11027108" y="6356350"/>
            <a:ext cx="383842" cy="392187"/>
          </a:xfrm>
        </p:spPr>
        <p:txBody>
          <a:bodyPr/>
          <a:lstStyle/>
          <a:p>
            <a:pPr algn="ctr"/>
            <a:fld id="{5A687E19-FAC8-4BDC-8BDF-47F6626C6907}" type="slidenum">
              <a:rPr lang="nl-BE" b="1" smtClean="0">
                <a:solidFill>
                  <a:schemeClr val="bg1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pPr algn="ctr"/>
              <a:t>29</a:t>
            </a:fld>
            <a:endParaRPr lang="nl-BE" b="1" dirty="0">
              <a:solidFill>
                <a:schemeClr val="bg1"/>
              </a:solidFill>
              <a:latin typeface="PT Sans" panose="020B0503020203020204" pitchFamily="34" charset="0"/>
              <a:ea typeface="PT Sans" panose="020B0503020203020204" pitchFamily="34" charset="0"/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49194"/>
            <a:ext cx="5827943" cy="443060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2" y="1549194"/>
            <a:ext cx="5836463" cy="436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151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11027108" y="6356350"/>
            <a:ext cx="383842" cy="392187"/>
          </a:xfrm>
          <a:prstGeom prst="rect">
            <a:avLst/>
          </a:prstGeom>
          <a:solidFill>
            <a:srgbClr val="EA4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47315A"/>
                </a:solidFill>
                <a:latin typeface="Bitter" panose="00000500000000000000" pitchFamily="50" charset="0"/>
              </a:rPr>
              <a:t>Sitemap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11027108" y="6356350"/>
            <a:ext cx="383842" cy="392187"/>
          </a:xfrm>
        </p:spPr>
        <p:txBody>
          <a:bodyPr/>
          <a:lstStyle/>
          <a:p>
            <a:pPr algn="ctr"/>
            <a:fld id="{5A687E19-FAC8-4BDC-8BDF-47F6626C6907}" type="slidenum">
              <a:rPr lang="nl-BE" b="1" smtClean="0">
                <a:solidFill>
                  <a:schemeClr val="bg1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pPr algn="ctr"/>
              <a:t>3</a:t>
            </a:fld>
            <a:endParaRPr lang="nl-BE" b="1" dirty="0">
              <a:solidFill>
                <a:schemeClr val="bg1"/>
              </a:solidFill>
              <a:latin typeface="PT Sans" panose="020B0503020203020204" pitchFamily="34" charset="0"/>
              <a:ea typeface="PT Sans" panose="020B0503020203020204" pitchFamily="34" charset="0"/>
            </a:endParaRPr>
          </a:p>
        </p:txBody>
      </p:sp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25" y="155894"/>
            <a:ext cx="10344150" cy="7313667"/>
          </a:xfrm>
        </p:spPr>
      </p:pic>
    </p:spTree>
    <p:extLst>
      <p:ext uri="{BB962C8B-B14F-4D97-AF65-F5344CB8AC3E}">
        <p14:creationId xmlns:p14="http://schemas.microsoft.com/office/powerpoint/2010/main" val="654048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11027108" y="6356350"/>
            <a:ext cx="383842" cy="392187"/>
          </a:xfrm>
          <a:prstGeom prst="rect">
            <a:avLst/>
          </a:prstGeom>
          <a:solidFill>
            <a:srgbClr val="EA4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47315A"/>
                </a:solidFill>
                <a:latin typeface="Bitter" panose="00000500000000000000" pitchFamily="50" charset="0"/>
              </a:rPr>
              <a:t>Visual designs (8)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11027108" y="6356350"/>
            <a:ext cx="383842" cy="392187"/>
          </a:xfrm>
        </p:spPr>
        <p:txBody>
          <a:bodyPr/>
          <a:lstStyle/>
          <a:p>
            <a:pPr algn="ctr"/>
            <a:fld id="{5A687E19-FAC8-4BDC-8BDF-47F6626C6907}" type="slidenum">
              <a:rPr lang="nl-BE" b="1" smtClean="0">
                <a:solidFill>
                  <a:schemeClr val="bg1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pPr algn="ctr"/>
              <a:t>30</a:t>
            </a:fld>
            <a:endParaRPr lang="nl-BE" b="1" dirty="0">
              <a:solidFill>
                <a:schemeClr val="bg1"/>
              </a:solidFill>
              <a:latin typeface="PT Sans" panose="020B0503020203020204" pitchFamily="34" charset="0"/>
              <a:ea typeface="PT Sans" panose="020B0503020203020204" pitchFamily="34" charset="0"/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534346"/>
            <a:ext cx="5734050" cy="4367997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15" y="1896686"/>
            <a:ext cx="5768585" cy="364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40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11027108" y="6356350"/>
            <a:ext cx="383842" cy="392187"/>
          </a:xfrm>
          <a:prstGeom prst="rect">
            <a:avLst/>
          </a:prstGeom>
          <a:solidFill>
            <a:srgbClr val="EA4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47315A"/>
                </a:solidFill>
                <a:latin typeface="Bitter" panose="00000500000000000000" pitchFamily="50" charset="0"/>
              </a:rPr>
              <a:t>Ideeënborden (1)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11027108" y="6356350"/>
            <a:ext cx="383842" cy="392187"/>
          </a:xfrm>
        </p:spPr>
        <p:txBody>
          <a:bodyPr/>
          <a:lstStyle/>
          <a:p>
            <a:pPr algn="ctr"/>
            <a:fld id="{5A687E19-FAC8-4BDC-8BDF-47F6626C6907}" type="slidenum">
              <a:rPr lang="nl-BE" b="1" smtClean="0">
                <a:solidFill>
                  <a:schemeClr val="bg1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pPr algn="ctr"/>
              <a:t>4</a:t>
            </a:fld>
            <a:endParaRPr lang="nl-BE" b="1" dirty="0">
              <a:solidFill>
                <a:schemeClr val="bg1"/>
              </a:solidFill>
              <a:latin typeface="PT Sans" panose="020B0503020203020204" pitchFamily="34" charset="0"/>
              <a:ea typeface="PT Sans" panose="020B0503020203020204" pitchFamily="34" charset="0"/>
            </a:endParaRPr>
          </a:p>
        </p:txBody>
      </p:sp>
      <p:pic>
        <p:nvPicPr>
          <p:cNvPr id="9" name="Tijdelijke aanduiding voor inhoud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53" y="4502759"/>
            <a:ext cx="4871496" cy="1995387"/>
          </a:xfr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828" y="1202009"/>
            <a:ext cx="2403088" cy="4806175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22761"/>
            <a:ext cx="3854337" cy="1663508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27" y="4686343"/>
            <a:ext cx="3566572" cy="1628218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520" y="2915748"/>
            <a:ext cx="4505325" cy="819150"/>
          </a:xfrm>
          <a:prstGeom prst="rect">
            <a:avLst/>
          </a:prstGeom>
        </p:spPr>
      </p:pic>
      <p:sp>
        <p:nvSpPr>
          <p:cNvPr id="14" name="Tekstvak 13"/>
          <p:cNvSpPr txBox="1"/>
          <p:nvPr/>
        </p:nvSpPr>
        <p:spPr>
          <a:xfrm>
            <a:off x="952500" y="1441083"/>
            <a:ext cx="5934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A4F7D"/>
              </a:buClr>
              <a:buFont typeface="Arial" panose="020B0604020202020204" pitchFamily="34" charset="0"/>
              <a:buChar char="•"/>
            </a:pPr>
            <a:r>
              <a:rPr lang="nl-BE" sz="2800" dirty="0">
                <a:solidFill>
                  <a:srgbClr val="464547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Fonts</a:t>
            </a:r>
          </a:p>
        </p:txBody>
      </p:sp>
    </p:spTree>
    <p:extLst>
      <p:ext uri="{BB962C8B-B14F-4D97-AF65-F5344CB8AC3E}">
        <p14:creationId xmlns:p14="http://schemas.microsoft.com/office/powerpoint/2010/main" val="1090526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11027108" y="6356350"/>
            <a:ext cx="383842" cy="392187"/>
          </a:xfrm>
          <a:prstGeom prst="rect">
            <a:avLst/>
          </a:prstGeom>
          <a:solidFill>
            <a:srgbClr val="EA4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47315A"/>
                </a:solidFill>
                <a:latin typeface="Bitter" panose="00000500000000000000" pitchFamily="50" charset="0"/>
              </a:rPr>
              <a:t>Ideeënborden (2)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11027108" y="6356350"/>
            <a:ext cx="383842" cy="392187"/>
          </a:xfrm>
        </p:spPr>
        <p:txBody>
          <a:bodyPr/>
          <a:lstStyle/>
          <a:p>
            <a:pPr algn="ctr"/>
            <a:fld id="{5A687E19-FAC8-4BDC-8BDF-47F6626C6907}" type="slidenum">
              <a:rPr lang="nl-BE" b="1" smtClean="0">
                <a:solidFill>
                  <a:schemeClr val="bg1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pPr algn="ctr"/>
              <a:t>5</a:t>
            </a:fld>
            <a:endParaRPr lang="nl-BE" b="1" dirty="0">
              <a:solidFill>
                <a:schemeClr val="bg1"/>
              </a:solidFill>
              <a:latin typeface="PT Sans" panose="020B0503020203020204" pitchFamily="34" charset="0"/>
              <a:ea typeface="PT Sans" panose="020B0503020203020204" pitchFamily="34" charset="0"/>
            </a:endParaRPr>
          </a:p>
        </p:txBody>
      </p:sp>
      <p:sp>
        <p:nvSpPr>
          <p:cNvPr id="14" name="Tekstvak 13"/>
          <p:cNvSpPr txBox="1"/>
          <p:nvPr/>
        </p:nvSpPr>
        <p:spPr>
          <a:xfrm>
            <a:off x="952500" y="1441083"/>
            <a:ext cx="5934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A4F7D"/>
              </a:buClr>
              <a:buFont typeface="Arial" panose="020B0604020202020204" pitchFamily="34" charset="0"/>
              <a:buChar char="•"/>
            </a:pPr>
            <a:r>
              <a:rPr lang="nl-BE" sz="2800" dirty="0">
                <a:solidFill>
                  <a:srgbClr val="464547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Kleuren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964303"/>
            <a:ext cx="48511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21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11027108" y="6356350"/>
            <a:ext cx="383842" cy="392187"/>
          </a:xfrm>
          <a:prstGeom prst="rect">
            <a:avLst/>
          </a:prstGeom>
          <a:solidFill>
            <a:srgbClr val="EA4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47315A"/>
                </a:solidFill>
                <a:latin typeface="Bitter" panose="00000500000000000000" pitchFamily="50" charset="0"/>
              </a:rPr>
              <a:t>Ideeënborden (3)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11027108" y="6356350"/>
            <a:ext cx="383842" cy="392187"/>
          </a:xfrm>
        </p:spPr>
        <p:txBody>
          <a:bodyPr/>
          <a:lstStyle/>
          <a:p>
            <a:pPr algn="ctr"/>
            <a:fld id="{5A687E19-FAC8-4BDC-8BDF-47F6626C6907}" type="slidenum">
              <a:rPr lang="nl-BE" b="1" smtClean="0">
                <a:solidFill>
                  <a:schemeClr val="bg1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pPr algn="ctr"/>
              <a:t>6</a:t>
            </a:fld>
            <a:endParaRPr lang="nl-BE" b="1" dirty="0">
              <a:solidFill>
                <a:schemeClr val="bg1"/>
              </a:solidFill>
              <a:latin typeface="PT Sans" panose="020B0503020203020204" pitchFamily="34" charset="0"/>
              <a:ea typeface="PT Sans" panose="020B0503020203020204" pitchFamily="34" charset="0"/>
            </a:endParaRPr>
          </a:p>
        </p:txBody>
      </p:sp>
      <p:sp>
        <p:nvSpPr>
          <p:cNvPr id="14" name="Tekstvak 13"/>
          <p:cNvSpPr txBox="1"/>
          <p:nvPr/>
        </p:nvSpPr>
        <p:spPr>
          <a:xfrm>
            <a:off x="952500" y="1441083"/>
            <a:ext cx="5934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A4F7D"/>
              </a:buClr>
              <a:buFont typeface="Arial" panose="020B0604020202020204" pitchFamily="34" charset="0"/>
              <a:buChar char="•"/>
            </a:pPr>
            <a:r>
              <a:rPr lang="nl-BE" sz="2800" dirty="0">
                <a:solidFill>
                  <a:srgbClr val="464547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Navigatie</a:t>
            </a: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83486"/>
            <a:ext cx="10058400" cy="527038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43085"/>
            <a:ext cx="10058400" cy="723561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27364"/>
            <a:ext cx="9677400" cy="1228725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72929"/>
            <a:ext cx="325755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974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11027108" y="6356350"/>
            <a:ext cx="383842" cy="392187"/>
          </a:xfrm>
          <a:prstGeom prst="rect">
            <a:avLst/>
          </a:prstGeom>
          <a:solidFill>
            <a:srgbClr val="EA4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47315A"/>
                </a:solidFill>
                <a:latin typeface="Bitter" panose="00000500000000000000" pitchFamily="50" charset="0"/>
              </a:rPr>
              <a:t>Ideeënborden (4)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11027108" y="6356350"/>
            <a:ext cx="383842" cy="392187"/>
          </a:xfrm>
        </p:spPr>
        <p:txBody>
          <a:bodyPr/>
          <a:lstStyle/>
          <a:p>
            <a:pPr algn="ctr"/>
            <a:fld id="{5A687E19-FAC8-4BDC-8BDF-47F6626C6907}" type="slidenum">
              <a:rPr lang="nl-BE" b="1" smtClean="0">
                <a:solidFill>
                  <a:schemeClr val="bg1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pPr algn="ctr"/>
              <a:t>7</a:t>
            </a:fld>
            <a:endParaRPr lang="nl-BE" b="1" dirty="0">
              <a:solidFill>
                <a:schemeClr val="bg1"/>
              </a:solidFill>
              <a:latin typeface="PT Sans" panose="020B0503020203020204" pitchFamily="34" charset="0"/>
              <a:ea typeface="PT Sans" panose="020B0503020203020204" pitchFamily="34" charset="0"/>
            </a:endParaRPr>
          </a:p>
        </p:txBody>
      </p:sp>
      <p:sp>
        <p:nvSpPr>
          <p:cNvPr id="14" name="Tekstvak 13"/>
          <p:cNvSpPr txBox="1"/>
          <p:nvPr/>
        </p:nvSpPr>
        <p:spPr>
          <a:xfrm>
            <a:off x="952500" y="1441083"/>
            <a:ext cx="5934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A4F7D"/>
              </a:buClr>
              <a:buFont typeface="Arial" panose="020B0604020202020204" pitchFamily="34" charset="0"/>
              <a:buChar char="•"/>
            </a:pPr>
            <a:r>
              <a:rPr lang="nl-BE" sz="2800" dirty="0">
                <a:solidFill>
                  <a:srgbClr val="464547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Formulier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084313"/>
            <a:ext cx="3068176" cy="4272037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926" y="3751416"/>
            <a:ext cx="2363987" cy="2801027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166" y="2624649"/>
            <a:ext cx="2500006" cy="3928581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575" y="947426"/>
            <a:ext cx="3036608" cy="2259524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668" y="3346696"/>
            <a:ext cx="2534012" cy="28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13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11027108" y="6356350"/>
            <a:ext cx="383842" cy="392187"/>
          </a:xfrm>
          <a:prstGeom prst="rect">
            <a:avLst/>
          </a:prstGeom>
          <a:solidFill>
            <a:srgbClr val="EA4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47315A"/>
                </a:solidFill>
                <a:latin typeface="Bitter" panose="00000500000000000000" pitchFamily="50" charset="0"/>
              </a:rPr>
              <a:t>Ideeënborden (5)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11027108" y="6356350"/>
            <a:ext cx="383842" cy="392187"/>
          </a:xfrm>
        </p:spPr>
        <p:txBody>
          <a:bodyPr/>
          <a:lstStyle/>
          <a:p>
            <a:pPr algn="ctr"/>
            <a:fld id="{5A687E19-FAC8-4BDC-8BDF-47F6626C6907}" type="slidenum">
              <a:rPr lang="nl-BE" b="1" smtClean="0">
                <a:solidFill>
                  <a:schemeClr val="bg1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pPr algn="ctr"/>
              <a:t>8</a:t>
            </a:fld>
            <a:endParaRPr lang="nl-BE" b="1" dirty="0">
              <a:solidFill>
                <a:schemeClr val="bg1"/>
              </a:solidFill>
              <a:latin typeface="PT Sans" panose="020B0503020203020204" pitchFamily="34" charset="0"/>
              <a:ea typeface="PT Sans" panose="020B0503020203020204" pitchFamily="34" charset="0"/>
            </a:endParaRPr>
          </a:p>
        </p:txBody>
      </p:sp>
      <p:sp>
        <p:nvSpPr>
          <p:cNvPr id="14" name="Tekstvak 13"/>
          <p:cNvSpPr txBox="1"/>
          <p:nvPr/>
        </p:nvSpPr>
        <p:spPr>
          <a:xfrm>
            <a:off x="952500" y="1441083"/>
            <a:ext cx="5934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A4F7D"/>
              </a:buClr>
              <a:buFont typeface="Arial" panose="020B0604020202020204" pitchFamily="34" charset="0"/>
              <a:buChar char="•"/>
            </a:pPr>
            <a:r>
              <a:rPr lang="nl-BE" sz="2800" dirty="0" err="1">
                <a:solidFill>
                  <a:srgbClr val="464547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Icons</a:t>
            </a:r>
            <a:endParaRPr lang="nl-BE" sz="2800" dirty="0">
              <a:solidFill>
                <a:srgbClr val="464547"/>
              </a:solidFill>
              <a:latin typeface="PT Sans" panose="020B0503020203020204" pitchFamily="34" charset="0"/>
              <a:ea typeface="PT Sans" panose="020B0503020203020204" pitchFamily="34" charset="0"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091" y="4040618"/>
            <a:ext cx="3534268" cy="533474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54" y="1964303"/>
            <a:ext cx="10887696" cy="1851839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4128631"/>
            <a:ext cx="2133898" cy="704948"/>
          </a:xfrm>
          <a:prstGeom prst="rect">
            <a:avLst/>
          </a:prstGeom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72" y="4833579"/>
            <a:ext cx="5089528" cy="1055975"/>
          </a:xfrm>
          <a:prstGeom prst="rect">
            <a:avLst/>
          </a:prstGeom>
        </p:spPr>
      </p:pic>
      <p:pic>
        <p:nvPicPr>
          <p:cNvPr id="16" name="Afbeelding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075" y="4671005"/>
            <a:ext cx="465772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34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11027108" y="6356350"/>
            <a:ext cx="383842" cy="392187"/>
          </a:xfrm>
          <a:prstGeom prst="rect">
            <a:avLst/>
          </a:prstGeom>
          <a:solidFill>
            <a:srgbClr val="EA4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47315A"/>
                </a:solidFill>
                <a:latin typeface="Bitter" panose="00000500000000000000" pitchFamily="50" charset="0"/>
              </a:rPr>
              <a:t>Ideeënborden (6)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11027108" y="6356350"/>
            <a:ext cx="383842" cy="392187"/>
          </a:xfrm>
        </p:spPr>
        <p:txBody>
          <a:bodyPr/>
          <a:lstStyle/>
          <a:p>
            <a:pPr algn="ctr"/>
            <a:fld id="{5A687E19-FAC8-4BDC-8BDF-47F6626C6907}" type="slidenum">
              <a:rPr lang="nl-BE" b="1" smtClean="0">
                <a:solidFill>
                  <a:schemeClr val="bg1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pPr algn="ctr"/>
              <a:t>9</a:t>
            </a:fld>
            <a:endParaRPr lang="nl-BE" b="1" dirty="0">
              <a:solidFill>
                <a:schemeClr val="bg1"/>
              </a:solidFill>
              <a:latin typeface="PT Sans" panose="020B0503020203020204" pitchFamily="34" charset="0"/>
              <a:ea typeface="PT Sans" panose="020B0503020203020204" pitchFamily="34" charset="0"/>
            </a:endParaRPr>
          </a:p>
        </p:txBody>
      </p:sp>
      <p:sp>
        <p:nvSpPr>
          <p:cNvPr id="14" name="Tekstvak 13"/>
          <p:cNvSpPr txBox="1"/>
          <p:nvPr/>
        </p:nvSpPr>
        <p:spPr>
          <a:xfrm>
            <a:off x="952500" y="1441083"/>
            <a:ext cx="5934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A4F7D"/>
              </a:buClr>
              <a:buFont typeface="Arial" panose="020B0604020202020204" pitchFamily="34" charset="0"/>
              <a:buChar char="•"/>
            </a:pPr>
            <a:r>
              <a:rPr lang="nl-BE" sz="2800" dirty="0">
                <a:solidFill>
                  <a:srgbClr val="464547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Websites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113" y="229127"/>
            <a:ext cx="3970687" cy="2947132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562" y="3437869"/>
            <a:ext cx="4142213" cy="2748923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729" y="1595438"/>
            <a:ext cx="3104846" cy="13184059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2" y="2012450"/>
            <a:ext cx="2667660" cy="471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704503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163</Words>
  <Application>Microsoft Office PowerPoint</Application>
  <PresentationFormat>Breedbeeld</PresentationFormat>
  <Paragraphs>73</Paragraphs>
  <Slides>30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30</vt:i4>
      </vt:variant>
    </vt:vector>
  </HeadingPairs>
  <TitlesOfParts>
    <vt:vector size="36" baseType="lpstr">
      <vt:lpstr>Arial</vt:lpstr>
      <vt:lpstr>Bitter</vt:lpstr>
      <vt:lpstr>Calibri</vt:lpstr>
      <vt:lpstr>Calibri Light</vt:lpstr>
      <vt:lpstr>PT Sans</vt:lpstr>
      <vt:lpstr>Kantoorthema</vt:lpstr>
      <vt:lpstr>PowerPoint-presentatie</vt:lpstr>
      <vt:lpstr>Inhoud</vt:lpstr>
      <vt:lpstr>Sitemap</vt:lpstr>
      <vt:lpstr>Ideeënborden (1)</vt:lpstr>
      <vt:lpstr>Ideeënborden (2)</vt:lpstr>
      <vt:lpstr>Ideeënborden (3)</vt:lpstr>
      <vt:lpstr>Ideeënborden (4)</vt:lpstr>
      <vt:lpstr>Ideeënborden (5)</vt:lpstr>
      <vt:lpstr>Ideeënborden (6)</vt:lpstr>
      <vt:lpstr>Moodboard</vt:lpstr>
      <vt:lpstr>Styletiles (1)</vt:lpstr>
      <vt:lpstr>Styletiles (2)</vt:lpstr>
      <vt:lpstr>Styletiles (3)</vt:lpstr>
      <vt:lpstr>Styletiles (4)</vt:lpstr>
      <vt:lpstr>Wireframes (1)</vt:lpstr>
      <vt:lpstr>Wireframes (2)</vt:lpstr>
      <vt:lpstr>Wireframes (3)</vt:lpstr>
      <vt:lpstr>Wireframes (4)</vt:lpstr>
      <vt:lpstr>Wireframes (5)</vt:lpstr>
      <vt:lpstr>Wireframes (6)</vt:lpstr>
      <vt:lpstr>Wireframes (7)</vt:lpstr>
      <vt:lpstr>Wireframes (8)</vt:lpstr>
      <vt:lpstr>Visual designs (1)</vt:lpstr>
      <vt:lpstr>Visual designs (2)</vt:lpstr>
      <vt:lpstr>Visual designs (3)</vt:lpstr>
      <vt:lpstr>Visual designs (4)</vt:lpstr>
      <vt:lpstr>Visual designs (5)</vt:lpstr>
      <vt:lpstr>Visual designs (6)</vt:lpstr>
      <vt:lpstr>Visual designs (7)</vt:lpstr>
      <vt:lpstr>Visual designs (8)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Ilona Zancaner</dc:creator>
  <cp:lastModifiedBy>Ilona Zancaner</cp:lastModifiedBy>
  <cp:revision>18</cp:revision>
  <dcterms:created xsi:type="dcterms:W3CDTF">2016-10-17T17:17:52Z</dcterms:created>
  <dcterms:modified xsi:type="dcterms:W3CDTF">2016-10-17T22:30:48Z</dcterms:modified>
</cp:coreProperties>
</file>